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34966-5E76-43F1-9BB0-426BF9ED3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3F967-B6DE-4BF4-A706-AF1CC0B39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8894E-71AA-4590-8D19-9F949A9F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A088D-0E29-4AEF-8B7F-2F045F2BB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FDD51-C4B1-48EE-8BEF-17DF88AC7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8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6300-FDF4-44AF-9350-C99F4BDCF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5E9611-4DE7-45C0-B549-570AE836D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9B340-2367-4211-8E22-BFFB58782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A32F4-123E-4EFE-B66E-B6F167B9E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6D022-E985-47D6-BA36-E66CD763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6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0D7F77-7F61-4C58-8157-21397AF79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FF8D8B-DFC9-4B10-8A28-1C0CB3F61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2A635-3B19-4E68-B0DC-9559F6254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9F977-3B39-438B-98A2-FF8A7761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4CBF9-20DD-49D3-9935-3A2E28381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9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BA05F-AAEF-4DD4-B12D-011CD107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19AC7-3DD5-4A48-893B-1830AE398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AB086-04FB-480C-AAEB-439F7DAFC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DF0B0-D8A9-46A3-84A9-AC161EF5A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CB7A8-EEA5-4A65-BE42-5E62BA8B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52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31FD6-79AD-45D2-BDA2-02FCB2FFC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60942-611B-4E53-9283-D1EF5073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F8651-3A21-4BB9-8A42-2C341A67A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664AA-6312-49CD-ACD7-DC5F912E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5A953-4483-4A39-97C2-2D7B3C73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58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51390-CE0E-4315-9A9D-D966FE10E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529FA-2BCE-4060-BA7F-081958F45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9D10E-04DB-46FC-93E3-2FEF21EB4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ACFE6-7074-4068-BC83-FFB201B9F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7E59C0-A368-4BFC-A79C-1F0508BD7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EF0A5-2AAE-41E3-831A-99B64DF82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8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5FAD6-2C04-42D3-9432-E7615C668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B6477-C934-488F-A9BD-D606E207D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E69343-19B1-47E0-BE61-74A502C54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7A4E20-2F81-497E-A0CA-2435122D0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208CA8-C01D-412B-B1AE-57885390EB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805973-9979-451B-8DCC-766392161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CFB017-AE99-4324-B120-E18488FE2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D41722-435A-45F8-89C8-317EBAC5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6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CDE9-E621-4F07-ADEB-18C725A4C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0FE640-12DD-4104-8B1C-042B5A38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025ABA-95D8-44BF-868E-FF44E42CD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8FCA6-CB62-4F58-810F-16EDD7977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2B467F-FD61-4584-9E0F-DB5B24678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9C015E-3BB1-483B-9C5E-D625B992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2787B8-2CEF-40C9-9675-CBCC57E12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5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E0C0A-A7D7-410E-BAAD-8A12B7901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797AC-84DB-41D8-9273-2556FC81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2C5CA-6E08-426A-B1BC-D1A33F302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6A58CB-B466-4B4E-A15B-127246BCB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471FB-BA26-442B-9672-69F79016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53355-AEEB-4298-A13E-9A557535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9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C4300-4037-485A-B41D-A75DDD70A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E22141-0C71-4CA7-9CEC-F2F52F49A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56B27-EEDA-4DDF-8EE9-D0CD89236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E81E5-BF19-4311-9AB7-F68245EE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09149-D14A-4764-949A-86621A92A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5D36B-64CB-44EF-9C0C-E214FCDF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8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7B97A7-76A1-4468-9D9D-E1F784DF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D41C8-5D46-483C-A457-48B0546CB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ACA2C-B518-4D34-B6BE-02CD5A496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66DF8-7B41-40F0-8ADB-5FE36C30075A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24551-1B01-4A72-A9B7-F5FE5195B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F5D9C-6E54-46C9-962C-474F5859A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86E63-4703-4D23-9461-A3C1389B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3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ines.mil/LinkClick.aspx?fileticket=6vhymgaaVHE%3d&amp;portalid=5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AE5AB2-EADB-400F-9209-ACEE4414EBED}"/>
              </a:ext>
            </a:extLst>
          </p:cNvPr>
          <p:cNvSpPr txBox="1"/>
          <p:nvPr/>
        </p:nvSpPr>
        <p:spPr>
          <a:xfrm>
            <a:off x="756745" y="525517"/>
            <a:ext cx="10741572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sz="3200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11 Marine Corps Leadership Principles</a:t>
            </a:r>
            <a:r>
              <a:rPr lang="en-US" sz="32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sz="1600" b="0" i="1" u="none" strike="noStrike" dirty="0">
                <a:solidFill>
                  <a:srgbClr val="2954D1"/>
                </a:solidFill>
                <a:effectLst/>
                <a:latin typeface="Arial" panose="020B0604020202020204" pitchFamily="34" charset="0"/>
                <a:hlinkClick r:id="rId2" tooltip="Marine Corps Leadership Principles"/>
              </a:rPr>
              <a:t>MCTP 6-10B, Appendix B</a:t>
            </a:r>
            <a:r>
              <a:rPr lang="en-US" sz="1600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</a:t>
            </a:r>
            <a:endParaRPr lang="en-US" b="0" i="1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lvl="3">
              <a:lnSpc>
                <a:spcPct val="150000"/>
              </a:lnSpc>
            </a:pPr>
            <a:endParaRPr lang="en-US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Know yourself and seek self-improvement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Be technically and tactically proficient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Know your Marines and look out for their welfare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Keep your Marines informed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Set the example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Ensure the task is understood, supervised, and accomplished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Train your Marines as a team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Make sound and timely decisions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Develop a sense of responsibility among your subordinates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Employ your command in accordance with its capabilities</a:t>
            </a:r>
          </a:p>
          <a:p>
            <a:pPr marL="1828800" lvl="3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Seek responsibility and take responsibility for your 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85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Trudy Craven</dc:creator>
  <cp:lastModifiedBy>Trudy Craven</cp:lastModifiedBy>
  <cp:revision>1</cp:revision>
  <dcterms:created xsi:type="dcterms:W3CDTF">2021-04-19T15:46:26Z</dcterms:created>
  <dcterms:modified xsi:type="dcterms:W3CDTF">2021-04-19T15:47:00Z</dcterms:modified>
</cp:coreProperties>
</file>